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9" r:id="rId2"/>
    <p:sldId id="256" r:id="rId3"/>
    <p:sldId id="263" r:id="rId4"/>
    <p:sldId id="260" r:id="rId5"/>
    <p:sldId id="265" r:id="rId6"/>
    <p:sldId id="257" r:id="rId7"/>
    <p:sldId id="268" r:id="rId8"/>
    <p:sldId id="261" r:id="rId9"/>
    <p:sldId id="258" r:id="rId10"/>
    <p:sldId id="267" r:id="rId11"/>
    <p:sldId id="266" r:id="rId12"/>
    <p:sldId id="264" r:id="rId13"/>
    <p:sldId id="262" r:id="rId14"/>
    <p:sldId id="269" r:id="rId15"/>
  </p:sldIdLst>
  <p:sldSz cx="9906000" cy="6858000" type="A4"/>
  <p:notesSz cx="6858000" cy="9144000"/>
  <p:defaultTextStyle>
    <a:defPPr>
      <a:defRPr lang="ru-RU"/>
    </a:defPPr>
    <a:lvl1pPr marL="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9142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254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6281A-4E51-407A-B774-76E87C0B5A45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38A39-9256-465D-82B2-060514A155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2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07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90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78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457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16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07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224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82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536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45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99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8" y="365126"/>
            <a:ext cx="85439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8" y="1825625"/>
            <a:ext cx="85439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A0F2ED9-69F5-47F4-B143-81515FD8C647}" type="datetimeFigureOut">
              <a:rPr lang="ru-RU" smtClean="0"/>
              <a:t>07.03.2017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7EFB3B8-85B4-46FB-B633-E04AC6221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21143">
        <p14:reveal/>
      </p:transition>
    </mc:Choice>
    <mc:Fallback>
      <p:transition spd="slow" advClick="0" advTm="21143">
        <p:fade/>
      </p:transition>
    </mc:Fallback>
  </mc:AlternateConten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36" y="2508069"/>
            <a:ext cx="8980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Дорогие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наши, любимые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мамы, бабушки!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 души поздравляем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Вас с 8 Марта!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4" name="Ochen__krasivaya_pesnya_pro_mamu.Poet_dochka_na_8_marta_v_sadu._-_mame_na_8_fevralya_umorina.inf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7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810">
        <p14:reveal/>
      </p:transition>
    </mc:Choice>
    <mc:Fallback>
      <p:transition spd="slow" advClick="0" advTm="208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2081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66" y="2647404"/>
            <a:ext cx="3062367" cy="4083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21920" y="2133600"/>
            <a:ext cx="513914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Мамочка моя родная,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 8 Марта, дорогая!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Я скажу тебе любя,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Лучше в мире нет тебя.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Я тебе желаю счастья,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Пусть уходят все ненастья.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Красоты, любви, тепла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Будь здоровой ты всегда!</a:t>
            </a:r>
            <a:br>
              <a:rPr lang="ru-RU" sz="28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</a:br>
            <a:endParaRPr lang="ru-RU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06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9795">
        <p14:reveal/>
      </p:transition>
    </mc:Choice>
    <mc:Fallback>
      <p:transition spd="slow" advClick="0" advTm="197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2783" y="2180613"/>
            <a:ext cx="4953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 праздником весенним, мама.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Смеха, радости, добра!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Будь, как прежде, лучшей самой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И красивой, как всегда.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Пусть улыбка не исчезнет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 уст прекрасных и родных.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Я тебе желаю мира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И других всех благ </a:t>
            </a: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земных!</a:t>
            </a: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/>
            </a:r>
            <a:b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</a:b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2342805"/>
            <a:ext cx="4252160" cy="42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2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758">
        <p14:reveal/>
      </p:transition>
    </mc:Choice>
    <mc:Fallback>
      <p:transition spd="slow" advClick="0" advTm="207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73" y="3161213"/>
            <a:ext cx="5633227" cy="35714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5" r="26039" b="21655"/>
          <a:stretch/>
        </p:blipFill>
        <p:spPr>
          <a:xfrm>
            <a:off x="276599" y="2207829"/>
            <a:ext cx="4103813" cy="4454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162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9200">
        <p14:reveal/>
      </p:transition>
    </mc:Choice>
    <mc:Fallback>
      <p:transition spd="slow" advClick="0" advTm="19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8958" y="1926164"/>
            <a:ext cx="4953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Милая, родная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Мамочка моя.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 день 8 Марта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Пожелаю я: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Быть такой же стильной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смеяться звонко.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Ведь в душе ты, знаю,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Юная девчонка.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Пусть играет красками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Жизнь твоя всегда.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Нет </a:t>
            </a:r>
            <a:r>
              <a:rPr lang="ru-RU" b="0" i="0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нежней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и ласковей,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Мамочка, тебя!</a:t>
            </a:r>
            <a:br>
              <a:rPr lang="ru-RU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3DCE3"/>
              </a:clrFrom>
              <a:clrTo>
                <a:srgbClr val="E3DCE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470" y="3139044"/>
            <a:ext cx="4967153" cy="33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75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835">
        <p14:reveal/>
      </p:transition>
    </mc:Choice>
    <mc:Fallback>
      <p:transition spd="slow" advClick="0" advTm="208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0960" y="2508069"/>
            <a:ext cx="91527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Дорогие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наши, любимые </a:t>
            </a:r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мамы, бабушки!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От души поздравляем </a:t>
            </a:r>
          </a:p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Вас с 8 Марта!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Ochen__krasivaya_pesnya_pro_mamu.Poet_dochka_na_8_marta_v_sadu._-_mame_na_8_fevralya_umorina.inf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34886">
        <p14:reveal/>
      </p:transition>
    </mc:Choice>
    <mc:Fallback>
      <p:transition spd="slow" advClick="0" advTm="348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56409" y="1299147"/>
            <a:ext cx="4953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Поздравляю, мама,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Вот весна всерьёз,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 днём 8 Марта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 запахом мимоз.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Я тебе желаю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Свежести весенней,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Пахнущих букетов,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Новых совершений.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Будь всегда красива,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Загадочна, нежна,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Будь неотразима,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Как сама весна.</a:t>
            </a:r>
            <a:b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</a:b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6" b="15666"/>
          <a:stretch/>
        </p:blipFill>
        <p:spPr>
          <a:xfrm>
            <a:off x="4563292" y="2708322"/>
            <a:ext cx="3257006" cy="3958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14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993">
        <p14:reveal/>
      </p:transition>
    </mc:Choice>
    <mc:Fallback>
      <p:transition spd="slow" advClick="0" advTm="209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009" y="3467371"/>
            <a:ext cx="5658878" cy="3183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9" y="2180092"/>
            <a:ext cx="3352799" cy="447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2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897">
        <p14:reveal/>
      </p:transition>
    </mc:Choice>
    <mc:Fallback>
      <p:transition spd="slow" advClick="0" advTm="218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35084" y="2559629"/>
            <a:ext cx="4953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Дорогая бабушка,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Любимая, родная,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 днем 8 Марта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Тебя я поздравляю.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Обниму тебя я,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Крепко расцелую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Прошепчу на ушко,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Что тебя люблю я.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Будь здоровой, не болей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И, весну встречая,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Ты счастливой самой будь,</a:t>
            </a:r>
            <a: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Бабушка родная.</a:t>
            </a:r>
            <a:br>
              <a:rPr lang="ru-RU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</a:b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4736"/>
            <a:ext cx="5235084" cy="33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614">
        <p14:reveal/>
      </p:transition>
    </mc:Choice>
    <mc:Fallback>
      <p:transition spd="slow" advClick="0" advTm="216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" y="2960913"/>
            <a:ext cx="6621175" cy="3724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6863">
            <a:off x="6679503" y="4000398"/>
            <a:ext cx="3808225" cy="22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9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799">
        <p14:reveal/>
      </p:transition>
    </mc:Choice>
    <mc:Fallback>
      <p:transition spd="slow" advClick="0" advTm="207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4844" y="3208318"/>
            <a:ext cx="49475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Мамочка моя родная,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С 8 Марта, дорогая!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Я скажу тебе любя,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Лучше в мире нет тебя.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Я тебе желаю счастья,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Пусть уходят все ненастья.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Красоты, любви, тепла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  <a:t>Будь здоровой ты всегда!</a:t>
            </a:r>
            <a:br>
              <a:rPr lang="ru-RU" sz="2400" i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</a:rPr>
            </a:b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076269"/>
            <a:ext cx="3475264" cy="4633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691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005">
        <p14:reveal/>
      </p:transition>
    </mc:Choice>
    <mc:Fallback>
      <p:transition spd="slow" advClick="0" advTm="210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53" y="3326675"/>
            <a:ext cx="5955452" cy="3349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373" y="2845254"/>
            <a:ext cx="3551707" cy="401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182">
        <p14:reveal/>
      </p:transition>
    </mc:Choice>
    <mc:Fallback>
      <p:transition spd="slow" advClick="0" advTm="211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5096" y="1332412"/>
            <a:ext cx="474726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Я,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бабулечка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, тебя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Просто обожаю.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 8 Марта, с Женским днем,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Нынче поздравляю.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Ты меня всегда поймешь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И спасешь от взбучки.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Сколько сделали твои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Золотые ручки!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Нету бабушки добрей.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Я тебе желаю: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Будь веселой, не болей.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Счастья! Поздравляю!</a:t>
            </a:r>
            <a:br>
              <a:rPr lang="ru-RU" sz="2400" b="0" i="0" dirty="0" smtClean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6" t="14356" b="11364"/>
          <a:stretch/>
        </p:blipFill>
        <p:spPr>
          <a:xfrm>
            <a:off x="5782492" y="2484504"/>
            <a:ext cx="3196589" cy="423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859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1436">
        <p14:reveal/>
      </p:transition>
    </mc:Choice>
    <mc:Fallback>
      <p:transition spd="slow" advClick="0" advTm="214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679" y="3306839"/>
            <a:ext cx="4316950" cy="3342154"/>
          </a:xfrm>
          <a:prstGeom prst="rect">
            <a:avLst/>
          </a:prstGeom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77" y="1331078"/>
            <a:ext cx="3988436" cy="5317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178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440">
        <p14:reveal/>
      </p:transition>
    </mc:Choice>
    <mc:Fallback>
      <p:transition spd="slow" advClick="0" advTm="20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12 (2)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112 (2)</Template>
  <TotalTime>137</TotalTime>
  <Words>61</Words>
  <Application>Microsoft Office PowerPoint</Application>
  <PresentationFormat>Лист A4 (210x297 мм)</PresentationFormat>
  <Paragraphs>13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112 (2)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aser</cp:lastModifiedBy>
  <cp:revision>12</cp:revision>
  <dcterms:created xsi:type="dcterms:W3CDTF">2017-03-06T08:29:28Z</dcterms:created>
  <dcterms:modified xsi:type="dcterms:W3CDTF">2017-03-06T21:13:14Z</dcterms:modified>
</cp:coreProperties>
</file>